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Maven Pro Regular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avenProRegular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avenProRegular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6eec2d016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6eec2d01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96eec2d016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96eec2d01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96eec2d016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96eec2d01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536b83c2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536b83c2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96eec2d016_5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96eec2d016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6eec2d01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6eec2d01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96eec2d01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96eec2d01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6eec2d0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6eec2d0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6eec2d01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6eec2d01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RbW2iR7jilZiZ-8HkLV-RAjGnauk1mCg/view" TargetMode="External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592775" y="490950"/>
            <a:ext cx="7935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</a:t>
            </a:r>
            <a:endParaRPr sz="4000"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              </a:t>
            </a:r>
            <a:r>
              <a:rPr b="1" lang="en" sz="4200"/>
              <a:t>HEALTH  TECH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                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Maven Pro Regular"/>
                <a:ea typeface="Maven Pro Regular"/>
                <a:cs typeface="Maven Pro Regular"/>
                <a:sym typeface="Maven Pro Regular"/>
              </a:rPr>
              <a:t>                    </a:t>
            </a:r>
            <a:r>
              <a:rPr lang="en" sz="4200">
                <a:latin typeface="Maven Pro Regular"/>
                <a:ea typeface="Maven Pro Regular"/>
                <a:cs typeface="Maven Pro Regular"/>
                <a:sym typeface="Maven Pro Regular"/>
              </a:rPr>
              <a:t> ICON</a:t>
            </a:r>
            <a:endParaRPr sz="4600">
              <a:latin typeface="Maven Pro Regular"/>
              <a:ea typeface="Maven Pro Regular"/>
              <a:cs typeface="Maven Pro Regular"/>
              <a:sym typeface="Maven Pro Regular"/>
            </a:endParaRPr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490025" y="2571750"/>
            <a:ext cx="8298600" cy="23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SARUMATHI 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CHAANDHA RAGHAV C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RANJITH V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NAFISA MUKHTAR  M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BANNARI AMMAN INSTITUTE OF TECHNOLOGY,SATHYAMANGALAM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Preferences</a:t>
            </a:r>
            <a:endParaRPr/>
          </a:p>
        </p:txBody>
      </p:sp>
      <p:sp>
        <p:nvSpPr>
          <p:cNvPr id="165" name="Google Shape;165;p34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bring you More features for a lower resource level</a:t>
            </a:r>
            <a:endParaRPr/>
          </a:p>
        </p:txBody>
      </p:sp>
      <p:sp>
        <p:nvSpPr>
          <p:cNvPr id="166" name="Google Shape;166;p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don’t compromise your preferences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 with your friends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voice notes from the doctor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an gallery of your purchases, prescriptions and diets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Share the contents of the gallery in any way you want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5"/>
          <p:cNvSpPr txBox="1"/>
          <p:nvPr>
            <p:ph type="title"/>
          </p:nvPr>
        </p:nvSpPr>
        <p:spPr>
          <a:xfrm>
            <a:off x="234675" y="75687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 what you want! </a:t>
            </a:r>
            <a:endParaRPr/>
          </a:p>
        </p:txBody>
      </p:sp>
      <p:sp>
        <p:nvSpPr>
          <p:cNvPr id="172" name="Google Shape;172;p35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from the wide collection of things we have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what people prefer around the world</a:t>
            </a:r>
            <a:endParaRPr/>
          </a:p>
        </p:txBody>
      </p:sp>
      <p:sp>
        <p:nvSpPr>
          <p:cNvPr id="173" name="Google Shape;173;p35"/>
          <p:cNvSpPr txBox="1"/>
          <p:nvPr/>
        </p:nvSpPr>
        <p:spPr>
          <a:xfrm>
            <a:off x="4814275" y="4623150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B7B7B7"/>
                </a:solidFill>
              </a:rPr>
              <a:t>Popularity based on location</a:t>
            </a:r>
            <a:endParaRPr i="1">
              <a:solidFill>
                <a:srgbClr val="B7B7B7"/>
              </a:solidFill>
            </a:endParaRPr>
          </a:p>
        </p:txBody>
      </p:sp>
      <p:sp>
        <p:nvSpPr>
          <p:cNvPr id="174" name="Google Shape;174;p35"/>
          <p:cNvSpPr txBox="1"/>
          <p:nvPr>
            <p:ph idx="2" type="body"/>
          </p:nvPr>
        </p:nvSpPr>
        <p:spPr>
          <a:xfrm>
            <a:off x="5151525" y="4023450"/>
            <a:ext cx="8199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China</a:t>
            </a:r>
            <a:endParaRPr sz="1300"/>
          </a:p>
        </p:txBody>
      </p:sp>
      <p:sp>
        <p:nvSpPr>
          <p:cNvPr id="175" name="Google Shape;175;p35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76" name="Google Shape;176;p35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5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8" name="Google Shape;178;p35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5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0" name="Google Shape;180;p35"/>
          <p:cNvSpPr txBox="1"/>
          <p:nvPr>
            <p:ph idx="2" type="body"/>
          </p:nvPr>
        </p:nvSpPr>
        <p:spPr>
          <a:xfrm>
            <a:off x="6192200" y="4176350"/>
            <a:ext cx="6894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India</a:t>
            </a:r>
            <a:endParaRPr sz="1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181" name="Google Shape;181;p35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82" name="Google Shape;182;p35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5"/>
          <p:cNvSpPr txBox="1"/>
          <p:nvPr>
            <p:ph idx="2" type="body"/>
          </p:nvPr>
        </p:nvSpPr>
        <p:spPr>
          <a:xfrm>
            <a:off x="6127950" y="1859297"/>
            <a:ext cx="689400" cy="8697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11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4" name="Google Shape;184;p35"/>
          <p:cNvSpPr/>
          <p:nvPr/>
        </p:nvSpPr>
        <p:spPr>
          <a:xfrm>
            <a:off x="6127950" y="2728950"/>
            <a:ext cx="689400" cy="129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5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18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6" name="Google Shape;186;p35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US</a:t>
            </a:r>
            <a:endParaRPr sz="1300"/>
          </a:p>
        </p:txBody>
      </p:sp>
      <p:sp>
        <p:nvSpPr>
          <p:cNvPr id="187" name="Google Shape;187;p35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88" name="Google Shape;188;p35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0" name="Google Shape;190;p35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5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2" name="Google Shape;192;p35"/>
          <p:cNvSpPr txBox="1"/>
          <p:nvPr>
            <p:ph idx="2" type="body"/>
          </p:nvPr>
        </p:nvSpPr>
        <p:spPr>
          <a:xfrm>
            <a:off x="7819850" y="4023450"/>
            <a:ext cx="8199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Europe</a:t>
            </a:r>
            <a:endParaRPr sz="1300"/>
          </a:p>
        </p:txBody>
      </p:sp>
      <p:sp>
        <p:nvSpPr>
          <p:cNvPr id="193" name="Google Shape;193;p35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94" name="Google Shape;194;p35"/>
          <p:cNvSpPr/>
          <p:nvPr/>
        </p:nvSpPr>
        <p:spPr>
          <a:xfrm>
            <a:off x="78195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5"/>
          <p:cNvSpPr txBox="1"/>
          <p:nvPr>
            <p:ph idx="2" type="body"/>
          </p:nvPr>
        </p:nvSpPr>
        <p:spPr>
          <a:xfrm>
            <a:off x="7819600" y="2079377"/>
            <a:ext cx="689400" cy="6858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9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6" name="Google Shape;196;p35"/>
          <p:cNvSpPr/>
          <p:nvPr/>
        </p:nvSpPr>
        <p:spPr>
          <a:xfrm>
            <a:off x="7819600" y="2728950"/>
            <a:ext cx="689400" cy="129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5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18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8" name="Google Shape;198;p35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Snacks</a:t>
            </a:r>
            <a:endParaRPr sz="1400"/>
          </a:p>
        </p:txBody>
      </p:sp>
      <p:sp>
        <p:nvSpPr>
          <p:cNvPr id="199" name="Google Shape;199;p35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5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Meals</a:t>
            </a:r>
            <a:endParaRPr sz="1400"/>
          </a:p>
        </p:txBody>
      </p:sp>
      <p:sp>
        <p:nvSpPr>
          <p:cNvPr id="201" name="Google Shape;201;p35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Algerian"/>
                <a:ea typeface="Algerian"/>
                <a:cs typeface="Algerian"/>
                <a:sym typeface="Algerian"/>
              </a:rPr>
              <a:t>Instant Medication</a:t>
            </a:r>
            <a:endParaRPr sz="5000"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207" name="Google Shape;207;p36"/>
          <p:cNvSpPr txBox="1"/>
          <p:nvPr>
            <p:ph idx="4294967295" type="body"/>
          </p:nvPr>
        </p:nvSpPr>
        <p:spPr>
          <a:xfrm>
            <a:off x="311700" y="1630600"/>
            <a:ext cx="4127100" cy="3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1.Prescriptions can be upload</a:t>
            </a:r>
            <a:r>
              <a:rPr lang="en"/>
              <a:t>ed in the website.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2.Connect with pharmacies nearby.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3.Pharmacies will send notification to the </a:t>
            </a:r>
            <a:r>
              <a:rPr lang="en"/>
              <a:t>user based on availability of stock.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4.Pay the bill, receive medicines instantly. </a:t>
            </a:r>
            <a:endParaRPr/>
          </a:p>
        </p:txBody>
      </p:sp>
      <p:pic>
        <p:nvPicPr>
          <p:cNvPr descr="Screen Shot 2015-10-15 at 9.01.57 PM.png" id="208" name="Google Shape;208;p36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209" name="Google Shape;209;p36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210" name="Google Shape;210;p36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idx="4294967295" type="title"/>
          </p:nvPr>
        </p:nvSpPr>
        <p:spPr>
          <a:xfrm>
            <a:off x="311700" y="445025"/>
            <a:ext cx="4084500" cy="14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400"/>
            </a:br>
            <a:r>
              <a:rPr lang="en" sz="3600"/>
              <a:t>Advantages of this aspect</a:t>
            </a:r>
            <a:endParaRPr sz="3600"/>
          </a:p>
        </p:txBody>
      </p:sp>
      <p:sp>
        <p:nvSpPr>
          <p:cNvPr id="216" name="Google Shape;216;p37"/>
          <p:cNvSpPr txBox="1"/>
          <p:nvPr>
            <p:ph idx="4294967295" type="body"/>
          </p:nvPr>
        </p:nvSpPr>
        <p:spPr>
          <a:xfrm>
            <a:off x="311700" y="2112700"/>
            <a:ext cx="4084500" cy="26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medicines instantly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people</a:t>
            </a:r>
            <a:r>
              <a:rPr lang="en"/>
              <a:t>'s commutation to pharmacies.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Helps users stay safe at home and keeps us away from going out.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Availability of stock can be monitored without the person physically going to the pharmacy. </a:t>
            </a:r>
            <a:endParaRPr/>
          </a:p>
        </p:txBody>
      </p:sp>
      <p:pic>
        <p:nvPicPr>
          <p:cNvPr descr="Screen Shot 2015-10-15 at 9.01.57 PM.png" id="217" name="Google Shape;217;p37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218" name="Google Shape;218;p37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219" name="Google Shape;219;p37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099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490250" y="526350"/>
            <a:ext cx="3756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taking medicines on time</a:t>
            </a:r>
            <a:endParaRPr sz="4800"/>
          </a:p>
        </p:txBody>
      </p:sp>
      <p:sp>
        <p:nvSpPr>
          <p:cNvPr id="225" name="Google Shape;225;p38"/>
          <p:cNvSpPr txBox="1"/>
          <p:nvPr/>
        </p:nvSpPr>
        <p:spPr>
          <a:xfrm>
            <a:off x="4246850" y="205175"/>
            <a:ext cx="4579500" cy="44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Taking medicines on time will make the 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patients recover sooner.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It ensures best possible results for the treatment.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Helps patients get rid off their illness.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Medicines also have direct impacts on disease symptoms. When symptoms get cured, the patient feels refreshed and energised.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490250" y="526350"/>
            <a:ext cx="3175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Medicine reminder </a:t>
            </a:r>
            <a:endParaRPr sz="4800"/>
          </a:p>
        </p:txBody>
      </p:sp>
      <p:sp>
        <p:nvSpPr>
          <p:cNvPr id="231" name="Google Shape;231;p39"/>
          <p:cNvSpPr txBox="1"/>
          <p:nvPr/>
        </p:nvSpPr>
        <p:spPr>
          <a:xfrm>
            <a:off x="3970175" y="800500"/>
            <a:ext cx="4787100" cy="3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The users can also add 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reminders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for their medicines.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The date time and name of the user needs to be provided by the user following which alarm reminders will be initialised based on user inputs.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This will help users ensure they take medicines on time without fail.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/>
          <p:nvPr>
            <p:ph type="title"/>
          </p:nvPr>
        </p:nvSpPr>
        <p:spPr>
          <a:xfrm>
            <a:off x="311700" y="445025"/>
            <a:ext cx="85206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Chat With Me (Virtual Assistant )</a:t>
            </a:r>
            <a:endParaRPr sz="3600"/>
          </a:p>
        </p:txBody>
      </p:sp>
      <p:sp>
        <p:nvSpPr>
          <p:cNvPr id="237" name="Google Shape;237;p40"/>
          <p:cNvSpPr txBox="1"/>
          <p:nvPr>
            <p:ph idx="1" type="body"/>
          </p:nvPr>
        </p:nvSpPr>
        <p:spPr>
          <a:xfrm>
            <a:off x="0" y="1396375"/>
            <a:ext cx="8520600" cy="37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Feeling alone or bored makes people feel depressed and sad.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How about a virtual assistant that chats with people and diagnoses their diseases?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 will also analyse the current mindset of the user with the statements that the user provides during the chat.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assistant will provide them information so as to bring them out of such a condition. 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idx="4294967295" type="title"/>
          </p:nvPr>
        </p:nvSpPr>
        <p:spPr>
          <a:xfrm>
            <a:off x="0" y="0"/>
            <a:ext cx="45483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Fight off Depression! </a:t>
            </a:r>
            <a:endParaRPr sz="32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Depression is state of low mood and aversion to activity. 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Based on this sentiment analysis users with depression can be easily identified 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Proper and early counselling will thus help them fight off depression. 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Further the people in close contact with these users will be informed so that they recover sooner. </a:t>
            </a:r>
            <a:endParaRPr sz="1800">
              <a:solidFill>
                <a:schemeClr val="accent3"/>
              </a:solidFill>
            </a:endParaRPr>
          </a:p>
        </p:txBody>
      </p:sp>
      <p:pic>
        <p:nvPicPr>
          <p:cNvPr id="243" name="Google Shape;243;p41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2" title="Medlyf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425" y="638350"/>
            <a:ext cx="7594175" cy="39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Conclusion!!!</a:t>
            </a:r>
            <a:endParaRPr b="1" sz="2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In a nutshell, our application Medlyf helps people remain independent, safe and healthy. 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CC4125"/>
                </a:solidFill>
              </a:rPr>
              <a:t>IT IS HEALTH THAT IS REAL WEALTH NOT PIECES OF GOLD OR SILVER.</a:t>
            </a:r>
            <a:r>
              <a:rPr lang="en" sz="3200">
                <a:solidFill>
                  <a:srgbClr val="CC4125"/>
                </a:solidFill>
              </a:rPr>
              <a:t> </a:t>
            </a:r>
            <a:endParaRPr sz="3200">
              <a:solidFill>
                <a:srgbClr val="CC4125"/>
              </a:solidFill>
            </a:endParaRPr>
          </a:p>
        </p:txBody>
      </p:sp>
      <p:pic>
        <p:nvPicPr>
          <p:cNvPr id="254" name="Google Shape;254;p43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role does diet play in health? </a:t>
            </a:r>
            <a:endParaRPr sz="3600"/>
          </a:p>
        </p:txBody>
      </p:sp>
      <p:sp>
        <p:nvSpPr>
          <p:cNvPr id="112" name="Google Shape;112;p26"/>
          <p:cNvSpPr txBox="1"/>
          <p:nvPr>
            <p:ph idx="1" type="body"/>
          </p:nvPr>
        </p:nvSpPr>
        <p:spPr>
          <a:xfrm>
            <a:off x="202700" y="1108225"/>
            <a:ext cx="8520600" cy="38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n" sz="2200"/>
              <a:t>Good nutrition is an important part 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of commencing a healthy lifestyle.</a:t>
            </a:r>
            <a:endParaRPr sz="2200"/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Char char="❖"/>
            </a:pPr>
            <a:r>
              <a:rPr lang="en" sz="2200"/>
              <a:t>Maintaining Bone Strength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n" sz="2200"/>
              <a:t>Preventing and Management</a:t>
            </a:r>
            <a:r>
              <a:rPr lang="en" sz="2300"/>
              <a:t> of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Diseases.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0000"/>
                </a:solidFill>
              </a:rPr>
              <a:t>HEALTHY DIET LEADS TO A </a:t>
            </a:r>
            <a:endParaRPr b="1" sz="2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0000"/>
                </a:solidFill>
              </a:rPr>
              <a:t>WEALTHY LIFE.</a:t>
            </a:r>
            <a:endParaRPr b="1" sz="2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13" name="Google Shape;1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2700" y="1147875"/>
            <a:ext cx="3795675" cy="376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50" y="152400"/>
            <a:ext cx="8726574" cy="484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Recommendation</a:t>
            </a:r>
            <a:endParaRPr sz="3600"/>
          </a:p>
        </p:txBody>
      </p:sp>
      <p:sp>
        <p:nvSpPr>
          <p:cNvPr id="119" name="Google Shape;119;p27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Users meal and recipe recommendation. </a:t>
            </a:r>
            <a:endParaRPr b="1"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We have proposed a recipe recommendation method that is based on the user's preferences via a recording survey.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After getting the user’s recipe preferences ,we use his/her recipe cooking history and know their needs what they want.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265500" y="564750"/>
            <a:ext cx="4045200" cy="43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latin typeface="Algerian"/>
                <a:ea typeface="Algerian"/>
                <a:cs typeface="Algerian"/>
                <a:sym typeface="Algerian"/>
              </a:rPr>
              <a:t>User</a:t>
            </a:r>
            <a:r>
              <a:rPr lang="en" sz="4600">
                <a:latin typeface="Algerian"/>
                <a:ea typeface="Algerian"/>
                <a:cs typeface="Algerian"/>
                <a:sym typeface="Algerian"/>
              </a:rPr>
              <a:t>’s Interest</a:t>
            </a:r>
            <a:endParaRPr sz="4600"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600"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125" name="Google Shape;125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Proposed Solution…..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➔"/>
            </a:pPr>
            <a:r>
              <a:rPr lang="en" sz="2400"/>
              <a:t>Scoring method of recipes based on the users food preferences.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/>
              <a:t>Quantity of ingredient in a recipe.</a:t>
            </a:r>
            <a:endParaRPr sz="2400"/>
          </a:p>
        </p:txBody>
      </p:sp>
      <p:pic>
        <p:nvPicPr>
          <p:cNvPr id="126" name="Google Shape;1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986" y="724200"/>
            <a:ext cx="2875464" cy="18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type="title"/>
          </p:nvPr>
        </p:nvSpPr>
        <p:spPr>
          <a:xfrm>
            <a:off x="545597" y="858625"/>
            <a:ext cx="4026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How do other people influence you? 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</p:txBody>
      </p:sp>
      <p:sp>
        <p:nvSpPr>
          <p:cNvPr id="132" name="Google Shape;132;p29"/>
          <p:cNvSpPr txBox="1"/>
          <p:nvPr/>
        </p:nvSpPr>
        <p:spPr>
          <a:xfrm>
            <a:off x="4647900" y="426675"/>
            <a:ext cx="4026300" cy="4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Peer recommendations can help people become aware of various other new sources. 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You may get inspired from other people</a:t>
            </a: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’s recommendation on healthy meal recipes and devise more novel ways. 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We propose a method for automatically generating recipe data, which we plan to add to our system.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and Engage</a:t>
            </a:r>
            <a:endParaRPr/>
          </a:p>
        </p:txBody>
      </p:sp>
      <p:sp>
        <p:nvSpPr>
          <p:cNvPr id="138" name="Google Shape;138;p30"/>
          <p:cNvSpPr txBox="1"/>
          <p:nvPr>
            <p:ph idx="2" type="body"/>
          </p:nvPr>
        </p:nvSpPr>
        <p:spPr>
          <a:xfrm>
            <a:off x="4939500" y="313425"/>
            <a:ext cx="3837000" cy="44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Don’t stop with tasting our delicious dishes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Connect with other users and try improving the recipe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Discover the unheard cuisines</a:t>
            </a:r>
            <a:endParaRPr sz="2400"/>
          </a:p>
        </p:txBody>
      </p:sp>
      <p:pic>
        <p:nvPicPr>
          <p:cNvPr id="139" name="Google Shape;139;p30"/>
          <p:cNvPicPr preferRelativeResize="0"/>
          <p:nvPr/>
        </p:nvPicPr>
        <p:blipFill rotWithShape="1">
          <a:blip r:embed="rId3">
            <a:alphaModFix/>
          </a:blip>
          <a:srcRect b="8717" l="0" r="0" t="0"/>
          <a:stretch/>
        </p:blipFill>
        <p:spPr>
          <a:xfrm>
            <a:off x="430725" y="137200"/>
            <a:ext cx="3177750" cy="17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403850"/>
            <a:ext cx="4091000" cy="140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490250" y="526350"/>
            <a:ext cx="2266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How </a:t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will this </a:t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Help</a:t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people? </a:t>
            </a:r>
            <a:endParaRPr sz="4400"/>
          </a:p>
        </p:txBody>
      </p:sp>
      <p:sp>
        <p:nvSpPr>
          <p:cNvPr id="146" name="Google Shape;146;p31"/>
          <p:cNvSpPr txBox="1"/>
          <p:nvPr/>
        </p:nvSpPr>
        <p:spPr>
          <a:xfrm>
            <a:off x="3327200" y="659000"/>
            <a:ext cx="5247900" cy="3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roxima Nova"/>
              <a:buChar char="➔"/>
            </a:pPr>
            <a:r>
              <a:rPr lang="en" sz="2900">
                <a:latin typeface="Proxima Nova"/>
                <a:ea typeface="Proxima Nova"/>
                <a:cs typeface="Proxima Nova"/>
                <a:sym typeface="Proxima Nova"/>
              </a:rPr>
              <a:t>Personalized diet recommendations</a:t>
            </a:r>
            <a:endParaRPr sz="2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roxima Nova"/>
              <a:buChar char="➔"/>
            </a:pPr>
            <a:r>
              <a:rPr lang="en" sz="2900">
                <a:latin typeface="Proxima Nova"/>
                <a:ea typeface="Proxima Nova"/>
                <a:cs typeface="Proxima Nova"/>
                <a:sym typeface="Proxima Nova"/>
              </a:rPr>
              <a:t>Buy necessary goods with a single tap</a:t>
            </a:r>
            <a:endParaRPr sz="2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roxima Nova"/>
              <a:buChar char="➔"/>
            </a:pPr>
            <a:r>
              <a:rPr lang="en" sz="2900">
                <a:latin typeface="Proxima Nova"/>
                <a:ea typeface="Proxima Nova"/>
                <a:cs typeface="Proxima Nova"/>
                <a:sym typeface="Proxima Nova"/>
              </a:rPr>
              <a:t>Keep track of the calorie intake</a:t>
            </a:r>
            <a:endParaRPr sz="2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Proxima Nova"/>
              <a:buChar char="➔"/>
            </a:pPr>
            <a:r>
              <a:rPr lang="en" sz="2900">
                <a:latin typeface="Proxima Nova"/>
                <a:ea typeface="Proxima Nova"/>
                <a:cs typeface="Proxima Nova"/>
                <a:sym typeface="Proxima Nova"/>
              </a:rPr>
              <a:t>Leave your nutritious dishes for others to try</a:t>
            </a:r>
            <a:endParaRPr sz="29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Instant Assistance Of Doctors</a:t>
            </a:r>
            <a:endParaRPr sz="3600"/>
          </a:p>
        </p:txBody>
      </p:sp>
      <p:sp>
        <p:nvSpPr>
          <p:cNvPr id="152" name="Google Shape;152;p32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 need for panicking in tense situations, we got you covered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24 hours a day, 7 days a week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Connect with the verified doctors around the world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Consult with a doctor, Get timely checkups and to ensure correct diagnosis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your queries answered </a:t>
            </a:r>
            <a:endParaRPr/>
          </a:p>
        </p:txBody>
      </p:sp>
      <p:sp>
        <p:nvSpPr>
          <p:cNvPr id="158" name="Google Shape;158;p33"/>
          <p:cNvSpPr txBox="1"/>
          <p:nvPr>
            <p:ph idx="1" type="subTitle"/>
          </p:nvPr>
        </p:nvSpPr>
        <p:spPr>
          <a:xfrm>
            <a:off x="265500" y="2769000"/>
            <a:ext cx="4045200" cy="17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Promoting steady diagnosis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detailed answers from the doctors themselves</a:t>
            </a:r>
            <a:endParaRPr/>
          </a:p>
        </p:txBody>
      </p:sp>
      <p:sp>
        <p:nvSpPr>
          <p:cNvPr id="159" name="Google Shape;159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would you rush a decision regarding your health?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detailed answers from the doctors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 with the doctors through chat or a phone call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Regular consultations regarding medication period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